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2" d="100"/>
          <a:sy n="72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AE46591-A334-400A-9FA7-737EFC42D48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1C43989-220E-40C3-BED0-EB52E5E2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94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6591-A334-400A-9FA7-737EFC42D48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43989-220E-40C3-BED0-EB52E5E2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27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6591-A334-400A-9FA7-737EFC42D48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43989-220E-40C3-BED0-EB52E5E2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68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6591-A334-400A-9FA7-737EFC42D48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43989-220E-40C3-BED0-EB52E5E2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60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6591-A334-400A-9FA7-737EFC42D48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43989-220E-40C3-BED0-EB52E5E2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23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6591-A334-400A-9FA7-737EFC42D48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43989-220E-40C3-BED0-EB52E5E2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76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6591-A334-400A-9FA7-737EFC42D48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43989-220E-40C3-BED0-EB52E5E2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76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AE46591-A334-400A-9FA7-737EFC42D48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43989-220E-40C3-BED0-EB52E5E2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981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AE46591-A334-400A-9FA7-737EFC42D48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43989-220E-40C3-BED0-EB52E5E2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28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6591-A334-400A-9FA7-737EFC42D48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43989-220E-40C3-BED0-EB52E5E2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6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6591-A334-400A-9FA7-737EFC42D48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43989-220E-40C3-BED0-EB52E5E2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6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6591-A334-400A-9FA7-737EFC42D48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43989-220E-40C3-BED0-EB52E5E2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5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6591-A334-400A-9FA7-737EFC42D48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43989-220E-40C3-BED0-EB52E5E2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4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6591-A334-400A-9FA7-737EFC42D48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43989-220E-40C3-BED0-EB52E5E2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6591-A334-400A-9FA7-737EFC42D48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43989-220E-40C3-BED0-EB52E5E2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4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6591-A334-400A-9FA7-737EFC42D48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43989-220E-40C3-BED0-EB52E5E2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7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6591-A334-400A-9FA7-737EFC42D48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43989-220E-40C3-BED0-EB52E5E2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9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AE46591-A334-400A-9FA7-737EFC42D48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1C43989-220E-40C3-BED0-EB52E5E2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048975-56B2-4BCC-A969-1B357E49B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299" y="2309816"/>
            <a:ext cx="9912969" cy="2238367"/>
          </a:xfrm>
        </p:spPr>
        <p:txBody>
          <a:bodyPr anchor="ctr"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My Stress Relief Website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1E0E4AF-8754-4FD1-9A73-6189B0057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8299" y="6449627"/>
            <a:ext cx="2191937" cy="408373"/>
          </a:xfrm>
        </p:spPr>
        <p:txBody>
          <a:bodyPr/>
          <a:lstStyle/>
          <a:p>
            <a:r>
              <a:rPr lang="en-US" cap="none" dirty="0">
                <a:solidFill>
                  <a:schemeClr val="tx1">
                    <a:lumMod val="85000"/>
                  </a:schemeClr>
                </a:solidFill>
              </a:rPr>
              <a:t>By Payton Bramer</a:t>
            </a:r>
          </a:p>
        </p:txBody>
      </p:sp>
    </p:spTree>
    <p:extLst>
      <p:ext uri="{BB962C8B-B14F-4D97-AF65-F5344CB8AC3E}">
        <p14:creationId xmlns:p14="http://schemas.microsoft.com/office/powerpoint/2010/main" val="243698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C3778C-2C12-4EDD-AB05-D738981D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CA533B-3374-42D9-8AC0-FA8B46EFD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108" y="1722996"/>
            <a:ext cx="6816572" cy="341200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6117CD-F449-48AE-AACD-8FFC1AD46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1104" y="402603"/>
            <a:ext cx="5956841" cy="1320393"/>
          </a:xfrm>
        </p:spPr>
        <p:txBody>
          <a:bodyPr>
            <a:normAutofit/>
          </a:bodyPr>
          <a:lstStyle/>
          <a:p>
            <a:r>
              <a:rPr lang="en-US" sz="4400" cap="none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What’s the purpose?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978E6-0DB6-42A2-B67B-455386FCCC45}"/>
              </a:ext>
            </a:extLst>
          </p:cNvPr>
          <p:cNvSpPr txBox="1"/>
          <p:nvPr/>
        </p:nvSpPr>
        <p:spPr>
          <a:xfrm>
            <a:off x="994299" y="2325950"/>
            <a:ext cx="35954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The Purpose of the website is to provide remedies for stress and anxiety. </a:t>
            </a:r>
          </a:p>
        </p:txBody>
      </p:sp>
    </p:spTree>
    <p:extLst>
      <p:ext uri="{BB962C8B-B14F-4D97-AF65-F5344CB8AC3E}">
        <p14:creationId xmlns:p14="http://schemas.microsoft.com/office/powerpoint/2010/main" val="3483984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55A7D-B2F6-4D24-A6D0-C1C05D62B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Who is the intended audience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1CBEB-7CAB-463C-90BF-3F567CDC7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603500"/>
            <a:ext cx="3481054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intended audience is any one who is struggling with anxiety or who is extremely stressed.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926CEB-DF61-49FA-9520-89D7E39C7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629"/>
          <a:stretch/>
        </p:blipFill>
        <p:spPr>
          <a:xfrm>
            <a:off x="4984956" y="2775951"/>
            <a:ext cx="6158802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0025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58F46-5EB3-4898-87FF-182A2679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669741"/>
            <a:ext cx="3161016" cy="27592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Color Schemes used and why I chose the colors?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CA119-749A-4AC8-B58A-A4B7A1550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55" y="3454728"/>
            <a:ext cx="3161016" cy="2759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none" dirty="0">
                <a:solidFill>
                  <a:schemeClr val="bg1">
                    <a:lumMod val="75000"/>
                  </a:schemeClr>
                </a:solidFill>
              </a:rPr>
              <a:t>	I went with a purple, blue, and pink color scheme. I choose these colors because I felt they where calm and not to overwhelming. As well as I felt keeping it light would bring a tranquil mood to the website. </a:t>
            </a:r>
            <a:endParaRPr lang="en-US" sz="1800" b="0" i="0" kern="1200" cap="none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F17C26C-5110-4EAB-ADEB-E871A860C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48" y="976958"/>
            <a:ext cx="7663842" cy="44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8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5AB0F1-5A59-440E-BE84-41237066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937" y="571500"/>
            <a:ext cx="8707119" cy="135717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Layout and Design used AND why you selected them.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F6142-74D4-4AB9-BAE3-9B12553A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60773" y="1928679"/>
            <a:ext cx="3382298" cy="38131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cap="none" dirty="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rPr>
              <a:t>	I used the push menu because I really liked how clean and professional it looked. I felt that having each menu choice take you to a different stress relief made the website cleaner and organized. I also used grid- view because I needed to work on it and felt this was a great chance.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A34DD-AC27-4BE1-ADD8-1DC5D3135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37" y="1988695"/>
            <a:ext cx="6470907" cy="375312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2733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9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5" name="Rectangle 20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6" name="Group 22">
            <a:extLst>
              <a:ext uri="{FF2B5EF4-FFF2-40B4-BE49-F238E27FC236}">
                <a16:creationId xmlns:a16="http://schemas.microsoft.com/office/drawing/2014/main" id="{6061F655-345C-4AD8-85BC-913D87523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43780CE-2BE5-46F6-97B2-60DF30217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233DC0E-DE6C-4FB6-A529-51B162641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70477F-E451-4BC3-863F-0E2FC5728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8FBA05C-D740-40CE-9A7D-9E5A715A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B4A81DE1-E2BC-4A31-99EE-71350421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FDE8183D-5757-4D73-A338-62BDD88E4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F6ACD5FC-CAFE-48EB-B765-60EED2E0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67DB61-8F42-483C-B689-A2354542C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87" y="600288"/>
            <a:ext cx="4018037" cy="10083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1800" b="1" i="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hallenges you faced implementing the design and how you overcame the challenges.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52719-2D6F-47D3-BF74-CD8FE5B32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6987" y="1810525"/>
            <a:ext cx="3661694" cy="420927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 3" charset="2"/>
              <a:buChar char="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The first challenge I had was I messed with the code when trying to add pictures and text and the whole layout of the site got divided into three areas and it looked awful. I had to compare my code to the original push menu code to figure out the problem.</a:t>
            </a:r>
          </a:p>
          <a:p>
            <a:pPr>
              <a:buFont typeface="Wingdings 3" charset="2"/>
              <a:buChar char="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My second issue was I forgot how to make the pictures appear next to each other instead of underneath one another. I figured it out by looking back on previous code. After completing I didn’t like how it looked and decided to go a different route.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0E3A0-41D2-4B48-B419-E4869499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07" y="1575455"/>
            <a:ext cx="6391533" cy="3707089"/>
          </a:xfrm>
          <a:prstGeom prst="rect">
            <a:avLst/>
          </a:prstGeom>
        </p:spPr>
      </p:pic>
      <p:sp>
        <p:nvSpPr>
          <p:cNvPr id="37" name="Rectangle 31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5750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72FDFC-F497-4AA6-85C3-DDF24394D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8ABDB68-E3D5-448E-97D3-06FFEF680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83DA7DD-CA37-4ED7-8710-48E56B063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92F2E3C-66CD-4DEB-BA14-2A5912B65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2FE6764-AB8C-4A7B-90F5-27B8CDC70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3BF38357-85E9-42F6-8CF9-02C1FC596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6565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B8DD7FEB-D9F3-4F5B-982C-36B0664D0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7676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96BA11E4-0636-4FA9-A836-2A4FB1764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399F29-F85C-4333-A8A9-D0B03EB22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What you did well.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8F9C34-5E6C-4A17-8A38-3D2D2EAD2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3408" y="2141703"/>
            <a:ext cx="6072776" cy="3563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 felt I did a good job at coming up with a layout, design, and colors to go with the theme. I also feel I did well at incorporating all the different types of information. Such as videos, app links, and yoga positions. I’m extremely happy with how the website looks.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24C460-A900-44FE-8A57-F0B793A3F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26" y="645106"/>
            <a:ext cx="3141770" cy="558536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9664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C6DC8-5001-4FEC-81DD-51C54DEDE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136" y="571500"/>
            <a:ext cx="4535926" cy="1713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Any areas </a:t>
            </a:r>
            <a:br>
              <a:rPr lang="en-US" sz="3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you feel you could improve upon 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63EE3-DBF2-4280-A686-7B60181A3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5629" y="2311943"/>
            <a:ext cx="4636244" cy="31955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0" i="0" kern="1200" cap="none" dirty="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t>I feel like I had to use a lot of other assignments to help me. </a:t>
            </a:r>
            <a:r>
              <a:rPr lang="en-US" sz="1700" cap="none" dirty="0">
                <a:solidFill>
                  <a:schemeClr val="bg2">
                    <a:lumMod val="90000"/>
                  </a:schemeClr>
                </a:solidFill>
              </a:rPr>
              <a:t>This makes me see that </a:t>
            </a:r>
            <a:r>
              <a:rPr lang="en-US" sz="1700" b="0" i="0" kern="1200" cap="none" dirty="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t>I need to work on coding without notes.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0" i="0" kern="1200" cap="none" dirty="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t>I need to work on some of the tags we don’t normally use like the bullet and numbering.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0" i="0" kern="1200" cap="none" dirty="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t>I need to work on </a:t>
            </a:r>
            <a:r>
              <a:rPr lang="en-US" sz="1700" cap="none" dirty="0">
                <a:solidFill>
                  <a:schemeClr val="bg2">
                    <a:lumMod val="90000"/>
                  </a:schemeClr>
                </a:solidFill>
              </a:rPr>
              <a:t>CSS </a:t>
            </a:r>
            <a:r>
              <a:rPr lang="en-US" sz="1700" b="0" i="0" kern="1200" cap="none" dirty="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t>and JavaScript. I feel I still lack knowledge in reference to JavaScript and my CSS coding abilities are not super strong. </a:t>
            </a:r>
            <a:r>
              <a:rPr lang="en-US" sz="1700" cap="none" dirty="0">
                <a:solidFill>
                  <a:schemeClr val="bg2">
                    <a:lumMod val="90000"/>
                  </a:schemeClr>
                </a:solidFill>
              </a:rPr>
              <a:t>S</a:t>
            </a:r>
            <a:r>
              <a:rPr lang="en-US" sz="1700" b="0" i="0" kern="1200" cap="none" dirty="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t>ometimes I forget all the areas of the website some of the blocks of code affect.  </a:t>
            </a:r>
            <a:endParaRPr lang="en-US" sz="1700" b="0" i="0" kern="1200" cap="all" dirty="0">
              <a:solidFill>
                <a:schemeClr val="bg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2D86BB-893F-471B-AD66-50E01777C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1E3F80D-79C6-468A-83E4-3FEA58556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09504C1-96CE-44B4-8DF0-613CF9D1D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1F299836-4C10-4395-B386-C0FA537C4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081A929-3A74-4A77-8E36-0AD13FCC8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10" y="1517063"/>
            <a:ext cx="6034991" cy="382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447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284</Words>
  <Application>Microsoft Office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Times New Roman</vt:lpstr>
      <vt:lpstr>Wingdings 3</vt:lpstr>
      <vt:lpstr>Ion Boardroom</vt:lpstr>
      <vt:lpstr>My Stress Relief Website</vt:lpstr>
      <vt:lpstr> </vt:lpstr>
      <vt:lpstr>Who is the intended audience</vt:lpstr>
      <vt:lpstr>Color Schemes used and why I chose the colors?</vt:lpstr>
      <vt:lpstr>Layout and Design used AND why you selected them.</vt:lpstr>
      <vt:lpstr>Challenges you faced implementing the design and how you overcame the challenges.</vt:lpstr>
      <vt:lpstr>What you did well. </vt:lpstr>
      <vt:lpstr>Any areas  you feel you could improve upon 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Stress Relief Website</dc:title>
  <dc:creator>payton bramer</dc:creator>
  <cp:lastModifiedBy>payton bramer</cp:lastModifiedBy>
  <cp:revision>1</cp:revision>
  <dcterms:created xsi:type="dcterms:W3CDTF">2019-04-20T21:18:43Z</dcterms:created>
  <dcterms:modified xsi:type="dcterms:W3CDTF">2019-04-20T21:45:23Z</dcterms:modified>
</cp:coreProperties>
</file>